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8" r:id="rId5"/>
    <p:sldId id="258" r:id="rId6"/>
    <p:sldId id="260" r:id="rId7"/>
    <p:sldId id="269" r:id="rId8"/>
    <p:sldId id="270" r:id="rId9"/>
    <p:sldId id="267" r:id="rId10"/>
    <p:sldId id="271" r:id="rId11"/>
    <p:sldId id="262" r:id="rId12"/>
    <p:sldId id="264" r:id="rId13"/>
    <p:sldId id="261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1" d="100"/>
          <a:sy n="51" d="100"/>
        </p:scale>
        <p:origin x="8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05383-2FFC-4A3A-89A8-8B0AFE8BEC9E}" type="datetimeFigureOut">
              <a:rPr lang="ru-RU" smtClean="0"/>
              <a:t>17.06.2022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8829C-36B8-4E31-A723-FC2AC079D5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86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8829C-36B8-4E31-A723-FC2AC079D5A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00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A8829C-36B8-4E31-A723-FC2AC079D5A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891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143F-41FF-4B59-BB31-B24DF0F5B425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51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3E22-4F2E-4259-91FA-3087D598346B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9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43DC8-A936-4737-8BDF-A2E4F4C2F0B0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947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FE858-8306-4A47-A876-D475E89C3C1B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13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588DC-3835-4714-9207-1CF911E5E1B7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61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DA4D5-3632-4462-838F-E25239E3FFB2}" type="datetime1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27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3D5D-4C53-4D15-977C-0DB7DF72A3F7}" type="datetime1">
              <a:rPr lang="ru-RU" smtClean="0"/>
              <a:t>17.06.2022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80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868C-EBD7-48B3-9E27-52B2ECDDEACA}" type="datetime1">
              <a:rPr lang="ru-RU" smtClean="0"/>
              <a:t>17.06.2022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15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9C6F9-3605-4FE0-936F-0311C7D1FA0C}" type="datetime1">
              <a:rPr lang="ru-RU" smtClean="0"/>
              <a:t>17.06.2022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0691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5597-6807-48FE-976C-E7899F453DB5}" type="datetime1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90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C3CC-40C8-4C81-BE59-996AA93C3720}" type="datetime1">
              <a:rPr lang="ru-RU" smtClean="0"/>
              <a:t>17.06.2022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284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C61A0-94AF-4D88-BCC9-9C7506DC32EA}" type="datetime1">
              <a:rPr lang="ru-RU" smtClean="0"/>
              <a:t>17.06.2022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2F4BA-5813-46D1-8F90-6A0B343B69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64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19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60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10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217" y="3880624"/>
            <a:ext cx="2236967" cy="11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4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07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Нейронка</a:t>
            </a:r>
            <a:r>
              <a:rPr lang="ru-RU" dirty="0"/>
              <a:t> </a:t>
            </a:r>
            <a:r>
              <a:rPr lang="ru-RU" dirty="0" err="1"/>
              <a:t>сазыкин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12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6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13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8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Спасиб</a:t>
            </a:r>
            <a:r>
              <a:rPr lang="ru-RU" dirty="0"/>
              <a:t> за </a:t>
            </a:r>
            <a:r>
              <a:rPr lang="ru-RU" dirty="0" err="1"/>
              <a:t>внимаиние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8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43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8" cy="6858000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9" y="3506876"/>
            <a:ext cx="5960244" cy="767467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3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1" y="4396535"/>
            <a:ext cx="2259512" cy="2909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38" y="4687526"/>
            <a:ext cx="414997" cy="5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8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"/>
            <a:ext cx="12189350" cy="685651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888896" y="6311900"/>
            <a:ext cx="2743200" cy="365125"/>
          </a:xfrm>
        </p:spPr>
        <p:txBody>
          <a:bodyPr/>
          <a:lstStyle/>
          <a:p>
            <a:fld id="{FD12F4BA-5813-46D1-8F90-6A0B343B697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569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2" y="1"/>
            <a:ext cx="2236967" cy="11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23557" y="6356350"/>
            <a:ext cx="2743200" cy="365125"/>
          </a:xfrm>
        </p:spPr>
        <p:txBody>
          <a:bodyPr/>
          <a:lstStyle/>
          <a:p>
            <a:fld id="{FD12F4BA-5813-46D1-8F90-6A0B343B6979}" type="slidenum">
              <a:rPr lang="ru-RU" smtClean="0"/>
              <a:t>7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032" y="1"/>
            <a:ext cx="2236967" cy="11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6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8</a:t>
            </a:fld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03"/>
            <a:ext cx="2236967" cy="11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2F4BA-5813-46D1-8F90-6A0B343B6979}" type="slidenum">
              <a:rPr lang="ru-RU" smtClean="0"/>
              <a:t>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86" y="0"/>
            <a:ext cx="2512614" cy="1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142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20</Words>
  <Application>Microsoft Office PowerPoint</Application>
  <PresentationFormat>Широкоэкранный</PresentationFormat>
  <Paragraphs>17</Paragraphs>
  <Slides>14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Нейронка сазыкин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grishadungeonmaster</dc:creator>
  <cp:lastModifiedBy>Александр Налимов</cp:lastModifiedBy>
  <cp:revision>21</cp:revision>
  <dcterms:created xsi:type="dcterms:W3CDTF">2022-05-10T17:08:07Z</dcterms:created>
  <dcterms:modified xsi:type="dcterms:W3CDTF">2022-06-17T12:38:14Z</dcterms:modified>
</cp:coreProperties>
</file>